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Store Manager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Deborah Rempala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dirty="0"/>
              <a:t>For the future</a:t>
            </a:r>
          </a:p>
          <a:p>
            <a:pPr>
              <a:spcAft>
                <a:spcPts val="0"/>
              </a:spcAft>
            </a:pPr>
            <a:r>
              <a:rPr lang="en-US" dirty="0"/>
              <a:t>	Get the modification function to correctly delete and update</a:t>
            </a:r>
          </a:p>
          <a:p>
            <a:pPr>
              <a:spcAft>
                <a:spcPts val="0"/>
              </a:spcAft>
            </a:pPr>
            <a:r>
              <a:rPr lang="en-US" dirty="0"/>
              <a:t>	Security</a:t>
            </a:r>
          </a:p>
          <a:p>
            <a:pPr>
              <a:spcAft>
                <a:spcPts val="0"/>
              </a:spcAft>
            </a:pPr>
            <a:endParaRPr lang="en-US" dirty="0"/>
          </a:p>
          <a:p>
            <a:pPr>
              <a:spcAft>
                <a:spcPts val="0"/>
              </a:spcAft>
            </a:pPr>
            <a:r>
              <a:rPr lang="en-US" dirty="0"/>
              <a:t>Easily Adaptable</a:t>
            </a:r>
          </a:p>
          <a:p>
            <a:pPr>
              <a:spcAft>
                <a:spcPts val="0"/>
              </a:spcAft>
            </a:pPr>
            <a:r>
              <a:rPr lang="en-US" dirty="0"/>
              <a:t>	Item Information </a:t>
            </a:r>
          </a:p>
          <a:p>
            <a:pPr>
              <a:spcAft>
                <a:spcPts val="0"/>
              </a:spcAft>
            </a:pPr>
            <a:r>
              <a:rPr lang="en-US" dirty="0"/>
              <a:t>	Employee Information</a:t>
            </a:r>
          </a:p>
        </p:txBody>
      </p:sp>
    </p:spTree>
    <p:extLst>
      <p:ext uri="{BB962C8B-B14F-4D97-AF65-F5344CB8AC3E}">
        <p14:creationId xmlns:p14="http://schemas.microsoft.com/office/powerpoint/2010/main" val="1892695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95718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Purpose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Let’s a user to add, modify, view and delete </a:t>
            </a:r>
          </a:p>
          <a:p>
            <a:pPr marL="914400" lvl="1" indent="-342900" rtl="0">
              <a:spcBef>
                <a:spcPts val="0"/>
              </a:spcBef>
              <a:buSzPct val="100000"/>
            </a:pPr>
            <a:r>
              <a:rPr lang="en" sz="1800"/>
              <a:t>Employee Information</a:t>
            </a:r>
          </a:p>
          <a:p>
            <a:pPr marL="914400" lvl="1" indent="-342900" rtl="0">
              <a:spcBef>
                <a:spcPts val="0"/>
              </a:spcBef>
              <a:buSzPct val="100000"/>
            </a:pPr>
            <a:r>
              <a:rPr lang="en" sz="1800"/>
              <a:t>Item information</a:t>
            </a:r>
          </a:p>
          <a:p>
            <a:pPr marL="914400" lvl="1" indent="-342900" rtl="0">
              <a:spcBef>
                <a:spcPts val="0"/>
              </a:spcBef>
              <a:buSzPct val="100000"/>
            </a:pPr>
            <a:r>
              <a:rPr lang="en" sz="1800"/>
              <a:t>Special Order information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Real world</a:t>
            </a:r>
          </a:p>
          <a:p>
            <a:pPr marL="914400" lvl="1" indent="-342900" rtl="0">
              <a:spcBef>
                <a:spcPts val="0"/>
              </a:spcBef>
              <a:buSzPct val="100000"/>
            </a:pPr>
            <a:r>
              <a:rPr lang="en" sz="1800"/>
              <a:t>Less clutter for small businesses </a:t>
            </a:r>
          </a:p>
          <a:p>
            <a:pPr marL="457200" lvl="0" indent="0" rtl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Nuts and Bolts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Client side is done is C#.</a:t>
            </a:r>
          </a:p>
          <a:p>
            <a:pPr marL="914400" lvl="1" indent="-342900" rtl="0">
              <a:spcBef>
                <a:spcPts val="0"/>
              </a:spcBef>
              <a:buSzPct val="100000"/>
            </a:pPr>
            <a:r>
              <a:rPr lang="en" sz="1800"/>
              <a:t>Each different type of data has it’s own menu</a:t>
            </a:r>
          </a:p>
          <a:p>
            <a:pPr marL="914400" lvl="1" indent="-342900" rtl="0">
              <a:spcBef>
                <a:spcPts val="0"/>
              </a:spcBef>
              <a:buSzPct val="100000"/>
            </a:pPr>
            <a:r>
              <a:rPr lang="en" sz="1800"/>
              <a:t>Four functions for each type of data.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"/>
              <a:t>The server side was done in Perl.</a:t>
            </a:r>
          </a:p>
          <a:p>
            <a:pPr marL="914400" lvl="1" indent="-342900" rtl="0">
              <a:spcBef>
                <a:spcPts val="0"/>
              </a:spcBef>
              <a:buSzPct val="100000"/>
            </a:pPr>
            <a:r>
              <a:rPr lang="en" sz="1800"/>
              <a:t>Originally was going to be ran in master script, but that didn’t work</a:t>
            </a:r>
          </a:p>
          <a:p>
            <a:pPr marL="914400" lvl="1" indent="-342900" rtl="0">
              <a:spcBef>
                <a:spcPts val="0"/>
              </a:spcBef>
              <a:buSzPct val="100000"/>
            </a:pPr>
            <a:r>
              <a:rPr lang="en" sz="1800"/>
              <a:t>Six different servers were used instead.</a:t>
            </a:r>
          </a:p>
          <a:p>
            <a:pPr marL="914400" lvl="1" indent="-342900">
              <a:spcBef>
                <a:spcPts val="0"/>
              </a:spcBef>
              <a:buSzPct val="100000"/>
            </a:pPr>
            <a:r>
              <a:rPr lang="en" sz="1800"/>
              <a:t>Data is saved to a text file. 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Adding to the Text File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221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/>
              <a:t>A user can add to the text file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Employee information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Special Order information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"/>
              <a:t>Item Information</a:t>
            </a:r>
          </a:p>
          <a:p>
            <a:pPr marL="45720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04-18-2016 20-08-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287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Deleting From The Text File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dirty="0"/>
              <a:t>A user can delete from the text file</a:t>
            </a:r>
          </a:p>
          <a:p>
            <a:pPr>
              <a:spcAft>
                <a:spcPts val="0"/>
              </a:spcAft>
            </a:pPr>
            <a:r>
              <a:rPr lang="en-US" dirty="0"/>
              <a:t>	Employee Information</a:t>
            </a:r>
          </a:p>
          <a:p>
            <a:pPr>
              <a:spcAft>
                <a:spcPts val="0"/>
              </a:spcAft>
            </a:pPr>
            <a:r>
              <a:rPr lang="en-US" dirty="0"/>
              <a:t>	Special Order</a:t>
            </a:r>
          </a:p>
          <a:p>
            <a:pPr>
              <a:spcAft>
                <a:spcPts val="0"/>
              </a:spcAft>
            </a:pPr>
            <a:r>
              <a:rPr lang="en-US" dirty="0"/>
              <a:t>	Items</a:t>
            </a:r>
          </a:p>
          <a:p>
            <a:pPr marL="285750" lvl="8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628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04-18-2016 20-23-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10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Modifying A Text File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0"/>
              </a:spcAft>
            </a:pPr>
            <a:r>
              <a:rPr lang="en-US" dirty="0"/>
              <a:t>A user can modify the text file</a:t>
            </a:r>
          </a:p>
          <a:p>
            <a:pPr>
              <a:spcAft>
                <a:spcPts val="0"/>
              </a:spcAft>
            </a:pPr>
            <a:r>
              <a:rPr lang="en-US" dirty="0"/>
              <a:t>	Employee Information</a:t>
            </a:r>
          </a:p>
          <a:p>
            <a:pPr>
              <a:spcAft>
                <a:spcPts val="0"/>
              </a:spcAft>
            </a:pPr>
            <a:r>
              <a:rPr lang="en-US" dirty="0"/>
              <a:t>	Special Orders</a:t>
            </a:r>
          </a:p>
          <a:p>
            <a:pPr>
              <a:spcAft>
                <a:spcPts val="0"/>
              </a:spcAft>
            </a:pPr>
            <a:r>
              <a:rPr lang="en-US" dirty="0"/>
              <a:t>	Item Information</a:t>
            </a:r>
          </a:p>
        </p:txBody>
      </p:sp>
    </p:spTree>
    <p:extLst>
      <p:ext uri="{BB962C8B-B14F-4D97-AF65-F5344CB8AC3E}">
        <p14:creationId xmlns:p14="http://schemas.microsoft.com/office/powerpoint/2010/main" val="4183798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04-18-2016 20-33-1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9144000" cy="51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74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145</Words>
  <Application>Microsoft Office PowerPoint</Application>
  <PresentationFormat>On-screen Show (16:9)</PresentationFormat>
  <Paragraphs>43</Paragraphs>
  <Slides>11</Slides>
  <Notes>4</Notes>
  <HiddenSlides>0</HiddenSlides>
  <MMClips>3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Arial</vt:lpstr>
      <vt:lpstr>simple-dark-2</vt:lpstr>
      <vt:lpstr>Store Manager</vt:lpstr>
      <vt:lpstr>Purpose</vt:lpstr>
      <vt:lpstr>Nuts and Bolts</vt:lpstr>
      <vt:lpstr>Adding to the Text File</vt:lpstr>
      <vt:lpstr>PowerPoint Presentation</vt:lpstr>
      <vt:lpstr>Deleting From The Text File</vt:lpstr>
      <vt:lpstr>PowerPoint Presentation</vt:lpstr>
      <vt:lpstr>Modifying A Text File</vt:lpstr>
      <vt:lpstr>PowerPoint Presentation</vt:lpstr>
      <vt:lpstr>Conclusion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Store Manager</dc:title>
  <dc:creator>Deborah Rempala</dc:creator>
  <cp:lastModifiedBy>Deborah Rempala</cp:lastModifiedBy>
  <cp:revision>2</cp:revision>
  <dcterms:modified xsi:type="dcterms:W3CDTF">2016-04-19T00:53:53Z</dcterms:modified>
</cp:coreProperties>
</file>